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webextensions/webextension2.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30"/>
  </p:notesMasterIdLst>
  <p:handoutMasterIdLst>
    <p:handoutMasterId r:id="rId31"/>
  </p:handoutMasterIdLst>
  <p:sldIdLst>
    <p:sldId id="257" r:id="rId6"/>
    <p:sldId id="413" r:id="rId7"/>
    <p:sldId id="337" r:id="rId8"/>
    <p:sldId id="412" r:id="rId9"/>
    <p:sldId id="402" r:id="rId10"/>
    <p:sldId id="405" r:id="rId11"/>
    <p:sldId id="278" r:id="rId12"/>
    <p:sldId id="298" r:id="rId13"/>
    <p:sldId id="406" r:id="rId14"/>
    <p:sldId id="335" r:id="rId15"/>
    <p:sldId id="377" r:id="rId16"/>
    <p:sldId id="371" r:id="rId17"/>
    <p:sldId id="384" r:id="rId18"/>
    <p:sldId id="387" r:id="rId19"/>
    <p:sldId id="409" r:id="rId20"/>
    <p:sldId id="344" r:id="rId21"/>
    <p:sldId id="284" r:id="rId22"/>
    <p:sldId id="392" r:id="rId23"/>
    <p:sldId id="282" r:id="rId24"/>
    <p:sldId id="325" r:id="rId25"/>
    <p:sldId id="396" r:id="rId26"/>
    <p:sldId id="355" r:id="rId27"/>
    <p:sldId id="347" r:id="rId28"/>
    <p:sldId id="401"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 id="413"/>
          </p14:sldIdLst>
        </p14:section>
        <p14:section name="Introduction Video" id="{60F831D7-CCD4-4ACF-8C9B-F91E49A3A9EA}">
          <p14:sldIdLst>
            <p14:sldId id="337"/>
            <p14:sldId id="412"/>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autoAdjust="0"/>
    <p:restoredTop sz="83653" autoAdjust="0"/>
  </p:normalViewPr>
  <p:slideViewPr>
    <p:cSldViewPr snapToGrid="0">
      <p:cViewPr varScale="1">
        <p:scale>
          <a:sx n="71" d="100"/>
          <a:sy n="71" d="100"/>
        </p:scale>
        <p:origin x="658"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9/6/2018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16</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6,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585031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21</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24</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163869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70282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4014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0.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2.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6.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9.jpeg"/><Relationship Id="rId10" Type="http://schemas.openxmlformats.org/officeDocument/2006/relationships/image" Target="../media/image33.png"/><Relationship Id="rId19"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32.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45.png"/><Relationship Id="rId7" Type="http://schemas.microsoft.com/office/2007/relationships/hdphoto" Target="../media/hdphoto3.wdp"/><Relationship Id="rId12"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5" Type="http://schemas.openxmlformats.org/officeDocument/2006/relationships/image" Target="../media/image55.png"/><Relationship Id="rId10" Type="http://schemas.microsoft.com/office/2007/relationships/hdphoto" Target="../media/hdphoto4.wdp"/><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9.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jpe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13</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15</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303511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FUTURE’s </a:t>
            </a:r>
            <a:r>
              <a:rPr lang="en-US" sz="6000" kern="0" spc="100" dirty="0" smtClean="0">
                <a:solidFill>
                  <a:srgbClr val="FFFFFF"/>
                </a:solidFill>
                <a:effectLst>
                  <a:outerShdw blurRad="431800" algn="ctr" rotWithShape="0">
                    <a:prstClr val="black"/>
                  </a:outerShdw>
                </a:effectLst>
              </a:rPr>
              <a:t>FACTORY</a:t>
            </a:r>
            <a:endParaRPr lang="en-US" dirty="0">
              <a:solidFill>
                <a:srgbClr val="FFFFFF"/>
              </a:solidFill>
            </a:endParaRP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pp 6"/>
              <p:cNvGraphicFramePr>
                <a:graphicFrameLocks noGrp="1"/>
              </p:cNvGraphicFramePr>
              <p:nvPr>
                <p:extLst>
                  <p:ext uri="{D42A27DB-BD31-4B8C-83A1-F6EECF244321}">
                    <p14:modId xmlns:p14="http://schemas.microsoft.com/office/powerpoint/2010/main" val="1421963161"/>
                  </p:ext>
                </p:extLst>
              </p:nvPr>
            </p:nvGraphicFramePr>
            <p:xfrm>
              <a:off x="1361955" y="1048332"/>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pp 6"/>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143500"/>
              </a:xfrm>
              <a:prstGeom prst="rect">
                <a:avLst/>
              </a:prstGeom>
            </p:spPr>
          </p:pic>
        </mc:Fallback>
      </mc:AlternateContent>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INDUSTRIAL</a:t>
            </a:r>
            <a:r>
              <a:rPr lang="en-US" dirty="0" smtClean="0"/>
              <a:t> VISION</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1498710974"/>
                  </p:ext>
                </p:extLst>
              </p:nvPr>
            </p:nvGraphicFramePr>
            <p:xfrm>
              <a:off x="1361955" y="1048332"/>
              <a:ext cx="9144000" cy="535900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359008"/>
              </a:xfrm>
              <a:prstGeom prst="rect">
                <a:avLst/>
              </a:prstGeom>
            </p:spPr>
          </p:pic>
        </mc:Fallback>
      </mc:AlternateContent>
    </p:spTree>
    <p:extLst>
      <p:ext uri="{BB962C8B-B14F-4D97-AF65-F5344CB8AC3E}">
        <p14:creationId xmlns:p14="http://schemas.microsoft.com/office/powerpoint/2010/main" val="12561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smtClean="0"/>
              <a:t>Intel Dev Program and Products</a:t>
            </a:r>
          </a:p>
          <a:p>
            <a:pPr marL="457200" indent="-457200">
              <a:buClr>
                <a:schemeClr val="tx1"/>
              </a:buClr>
              <a:buFont typeface="+mj-lt"/>
              <a:buAutoNum type="arabicPeriod"/>
            </a:pPr>
            <a:r>
              <a:rPr lang="en-US" sz="1600" dirty="0" smtClean="0"/>
              <a:t>Introduction </a:t>
            </a:r>
            <a:r>
              <a:rPr lang="en-US" sz="1600" dirty="0"/>
              <a:t>to Intel and the </a:t>
            </a:r>
            <a:r>
              <a:rPr lang="en-US" sz="1600" dirty="0" smtClean="0"/>
              <a:t>IIoT</a:t>
            </a:r>
            <a:endParaRPr lang="en-US" sz="1600" dirty="0"/>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59101"/>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75798"/>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69980"/>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Workload Consolidation</a:t>
            </a:r>
          </a:p>
          <a:p>
            <a:pPr marL="342900" indent="-342900">
              <a:buClr>
                <a:schemeClr val="tx1"/>
              </a:buClr>
              <a:buFont typeface="+mj-lt"/>
              <a:buAutoNum type="arabicPeriod" startAt="5"/>
            </a:pPr>
            <a:r>
              <a:rPr lang="en-US" sz="1600" dirty="0" smtClean="0">
                <a:solidFill>
                  <a:prstClr val="white"/>
                </a:solidFill>
              </a:rPr>
              <a:t>Security</a:t>
            </a:r>
            <a:endParaRPr lang="en-US" sz="1600" dirty="0">
              <a:solidFill>
                <a:prstClr val="white"/>
              </a:solidFill>
            </a:endParaRPr>
          </a:p>
        </p:txBody>
      </p:sp>
      <p:sp>
        <p:nvSpPr>
          <p:cNvPr id="18" name="TextBox 17"/>
          <p:cNvSpPr txBox="1"/>
          <p:nvPr/>
        </p:nvSpPr>
        <p:spPr>
          <a:xfrm>
            <a:off x="5582027" y="2819163"/>
            <a:ext cx="1686949" cy="646331"/>
          </a:xfrm>
          <a:prstGeom prst="rect">
            <a:avLst/>
          </a:prstGeom>
          <a:noFill/>
        </p:spPr>
        <p:txBody>
          <a:bodyPr wrap="square" rtlCol="0">
            <a:spAutoFit/>
          </a:bodyPr>
          <a:lstStyle/>
          <a:p>
            <a:r>
              <a:rPr lang="en-US" sz="3600" dirty="0" smtClean="0">
                <a:latin typeface="+mj-lt"/>
              </a:rPr>
              <a:t>Operations</a:t>
            </a:r>
          </a:p>
        </p:txBody>
      </p:sp>
      <p:sp>
        <p:nvSpPr>
          <p:cNvPr id="26" name="TextBox 25"/>
          <p:cNvSpPr txBox="1"/>
          <p:nvPr/>
        </p:nvSpPr>
        <p:spPr>
          <a:xfrm>
            <a:off x="5582027" y="3932371"/>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3932371"/>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 and Data Modeling</a:t>
            </a:r>
          </a:p>
        </p:txBody>
      </p:sp>
      <p:sp>
        <p:nvSpPr>
          <p:cNvPr id="36" name="Left Brace 35"/>
          <p:cNvSpPr/>
          <p:nvPr/>
        </p:nvSpPr>
        <p:spPr>
          <a:xfrm>
            <a:off x="4923027" y="1543192"/>
            <a:ext cx="569167" cy="3333877"/>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6" y="3232733"/>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5" y="5378505"/>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EE93AD38-3C58-43AF-8C71-3BE7F3FC1130}">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5405238740001&quot;,&quot;values&quot;:{},&quot;data&quot;:{&quot;uri&quot;:&quot;players.brightcove.net/734546229001/default_default/index.html?videoId=5405238740001&quot;},&quot;secure&quot;:false}],&quot;name&quot;:&quot;players.brightcove.net/734546229001/default_default/index.html?videoId=540523874000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C96C1A-E64D-4EF0-8549-465A55B6B2FA}">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3669670539001&quot;,&quot;values&quot;:{},&quot;data&quot;:{&quot;uri&quot;:&quot;players.brightcove.net/734546229001/default_default/index.html?videoId=3669670539001&quot;},&quot;secure&quot;:false}],&quot;name&quot;:&quot;players.brightcove.net/734546229001/default_default/index.html?videoId=366967053900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59217</TotalTime>
  <Words>3473</Words>
  <Application>Microsoft Office PowerPoint</Application>
  <PresentationFormat>Widescreen</PresentationFormat>
  <Paragraphs>501</Paragraphs>
  <Slides>24</Slides>
  <Notes>23</Notes>
  <HiddenSlides>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24</vt:i4>
      </vt:variant>
    </vt:vector>
  </HeadingPairs>
  <TitlesOfParts>
    <vt:vector size="40"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Legal Notices and Disclaimers</vt:lpstr>
      <vt:lpstr>FUTURE’s FACTORY</vt:lpstr>
      <vt:lpstr>INDUSTRIAL VISION</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1060</cp:revision>
  <cp:lastPrinted>2017-11-20T21:45:02Z</cp:lastPrinted>
  <dcterms:created xsi:type="dcterms:W3CDTF">2017-05-17T21:52:06Z</dcterms:created>
  <dcterms:modified xsi:type="dcterms:W3CDTF">2018-09-06T19:31:57Z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2018-09-06 19:31:56Z</vt:lpwstr>
  </property>
  <property fmtid="{D5CDD505-2E9C-101B-9397-08002B2CF9AE}" pid="6" name="CTPClassification">
    <vt:lpwstr>CTP_IC</vt:lpwstr>
  </property>
</Properties>
</file>